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7" r:id="rId3"/>
    <p:sldId id="269" r:id="rId4"/>
    <p:sldId id="270" r:id="rId5"/>
    <p:sldId id="256" r:id="rId6"/>
    <p:sldId id="257" r:id="rId7"/>
    <p:sldId id="258" r:id="rId8"/>
    <p:sldId id="259" r:id="rId9"/>
    <p:sldId id="261" r:id="rId10"/>
    <p:sldId id="278" r:id="rId11"/>
    <p:sldId id="279" r:id="rId12"/>
    <p:sldId id="274" r:id="rId13"/>
    <p:sldId id="273" r:id="rId14"/>
    <p:sldId id="263" r:id="rId15"/>
    <p:sldId id="264" r:id="rId16"/>
    <p:sldId id="265" r:id="rId17"/>
    <p:sldId id="282" r:id="rId18"/>
    <p:sldId id="266" r:id="rId19"/>
    <p:sldId id="284" r:id="rId20"/>
    <p:sldId id="281" r:id="rId21"/>
    <p:sldId id="283" r:id="rId22"/>
    <p:sldId id="277" r:id="rId23"/>
    <p:sldId id="285" r:id="rId24"/>
    <p:sldId id="275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904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/>
  </p:normalViewPr>
  <p:slideViewPr>
    <p:cSldViewPr>
      <p:cViewPr varScale="1">
        <p:scale>
          <a:sx n="81" d="100"/>
          <a:sy n="81" d="100"/>
        </p:scale>
        <p:origin x="-8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jpeg"/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9085-29A9-46FA-9F25-AD5C6B74FC89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10FB-2600-4AD8-8202-6029F936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17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9085-29A9-46FA-9F25-AD5C6B74FC89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10FB-2600-4AD8-8202-6029F936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7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9085-29A9-46FA-9F25-AD5C6B74FC89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10FB-2600-4AD8-8202-6029F936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83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9085-29A9-46FA-9F25-AD5C6B74FC89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10FB-2600-4AD8-8202-6029F936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5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9085-29A9-46FA-9F25-AD5C6B74FC89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10FB-2600-4AD8-8202-6029F936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3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9085-29A9-46FA-9F25-AD5C6B74FC89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10FB-2600-4AD8-8202-6029F936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6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9085-29A9-46FA-9F25-AD5C6B74FC89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10FB-2600-4AD8-8202-6029F936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79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9085-29A9-46FA-9F25-AD5C6B74FC89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10FB-2600-4AD8-8202-6029F936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9085-29A9-46FA-9F25-AD5C6B74FC89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10FB-2600-4AD8-8202-6029F936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2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9085-29A9-46FA-9F25-AD5C6B74FC89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10FB-2600-4AD8-8202-6029F936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4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29085-29A9-46FA-9F25-AD5C6B74FC89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10FB-2600-4AD8-8202-6029F936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05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29085-29A9-46FA-9F25-AD5C6B74FC89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510FB-2600-4AD8-8202-6029F936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0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wmf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microsoft.com/office/2007/relationships/media" Target="../media/media1.mp4"/><Relationship Id="rId7" Type="http://schemas.openxmlformats.org/officeDocument/2006/relationships/oleObject" Target="../embeddings/oleObject2.bin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6666" y="51054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pc="-300" dirty="0" smtClean="0">
                <a:latin typeface="Berlin Sans FB" pitchFamily="34" charset="0"/>
              </a:rPr>
              <a:t>Tippy the Squirrel</a:t>
            </a:r>
            <a:endParaRPr lang="en-US" sz="7200" spc="-300" dirty="0">
              <a:latin typeface="Berlin Sans FB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29100" y="914400"/>
            <a:ext cx="41577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spc="-300" dirty="0">
                <a:latin typeface="Berlin Sans FB" pitchFamily="34" charset="0"/>
              </a:rPr>
              <a:t>Tim &amp; Moby Present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4723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152400" y="152400"/>
            <a:ext cx="2438400" cy="2209800"/>
          </a:xfrm>
          <a:prstGeom prst="wedgeEllipseCallout">
            <a:avLst>
              <a:gd name="adj1" fmla="val 101574"/>
              <a:gd name="adj2" fmla="val 12318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These are my kittens. Yes, I said kittens. That’s what baby squirrels are called. 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13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687943"/>
            <a:ext cx="8229600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66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itchFamily="66" charset="0"/>
              </a:rPr>
              <a:t> </a:t>
            </a:r>
            <a:r>
              <a:rPr lang="en-US" sz="2000" dirty="0" smtClean="0">
                <a:latin typeface="Comic Sans MS" pitchFamily="66" charset="0"/>
              </a:rPr>
              <a:t>Kittens are born only twice a year.  Once in the spring time and once at the end of the summer.</a:t>
            </a:r>
            <a:endParaRPr lang="en-US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3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5410200" y="609600"/>
            <a:ext cx="3505200" cy="2438400"/>
          </a:xfrm>
          <a:prstGeom prst="wedgeEllipseCallout">
            <a:avLst>
              <a:gd name="adj1" fmla="val -76169"/>
              <a:gd name="adj2" fmla="val 4375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</a:rPr>
              <a:t>This is our tree nest. We use these in during the warmer months. </a:t>
            </a:r>
            <a:endParaRPr lang="en-US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82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3" y="1371600"/>
            <a:ext cx="44100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20"/>
          <a:stretch/>
        </p:blipFill>
        <p:spPr bwMode="auto">
          <a:xfrm rot="2012110">
            <a:off x="5357636" y="2046901"/>
            <a:ext cx="2950939" cy="386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5" y="2057400"/>
            <a:ext cx="8244427" cy="5522422"/>
          </a:xfrm>
          <a:prstGeom prst="rect">
            <a:avLst/>
          </a:prstGeom>
        </p:spPr>
      </p:pic>
      <p:pic>
        <p:nvPicPr>
          <p:cNvPr id="3" name="Picture 2" descr="C:\Users\phillicx\AppData\Local\Microsoft\Windows\Temporary Internet Files\Content.IE5\ZNTRZXEA\MC90001698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4800">
            <a:off x="7955999" y="2006482"/>
            <a:ext cx="624899" cy="76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8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8291" y="1020263"/>
            <a:ext cx="304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8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3352800" y="457200"/>
            <a:ext cx="2362200" cy="1752600"/>
          </a:xfrm>
          <a:prstGeom prst="cloudCallout">
            <a:avLst>
              <a:gd name="adj1" fmla="val -47930"/>
              <a:gd name="adj2" fmla="val 66557"/>
            </a:avLst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So thirsty!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254135">
            <a:off x="357307" y="713243"/>
            <a:ext cx="2021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 need water too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!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0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58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311929"/>
              </p:ext>
            </p:extLst>
          </p:nvPr>
        </p:nvGraphicFramePr>
        <p:xfrm>
          <a:off x="4318000" y="3194050"/>
          <a:ext cx="508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ackager Shell Object" showAsIcon="1" r:id="rId5" imgW="508680" imgH="470160" progId="Package">
                  <p:embed/>
                </p:oleObj>
              </mc:Choice>
              <mc:Fallback>
                <p:oleObj name="Packager Shell Object" showAsIcon="1" r:id="rId5" imgW="508680" imgH="4701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18000" y="3194050"/>
                        <a:ext cx="5080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60484"/>
              </p:ext>
            </p:extLst>
          </p:nvPr>
        </p:nvGraphicFramePr>
        <p:xfrm>
          <a:off x="4318000" y="3194050"/>
          <a:ext cx="508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ackager Shell Object" showAsIcon="1" r:id="rId7" imgW="508680" imgH="470160" progId="Package">
                  <p:embed/>
                </p:oleObj>
              </mc:Choice>
              <mc:Fallback>
                <p:oleObj name="Packager Shell Object" showAsIcon="1" r:id="rId7" imgW="508680" imgH="4701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18000" y="3194050"/>
                        <a:ext cx="508000" cy="469900"/>
                      </a:xfrm>
                      <a:prstGeom prst="rect">
                        <a:avLst/>
                      </a:prstGeom>
                      <a:blipFill>
                        <a:blip r:embed="rId9"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squirrel-obstacle-course-3.0-compil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5220.1664" end="184182.01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9144000" cy="693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100945" y="381000"/>
            <a:ext cx="1918855" cy="2209800"/>
          </a:xfrm>
          <a:prstGeom prst="wedgeRoundRectCallout">
            <a:avLst>
              <a:gd name="adj1" fmla="val -98444"/>
              <a:gd name="adj2" fmla="val 673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Look at the letter we received from Paul. He wants to know about grey squirrels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2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rgbClr val="FF0000"/>
            </a:gs>
            <a:gs pos="20000">
              <a:schemeClr val="bg1"/>
            </a:gs>
            <a:gs pos="73000">
              <a:srgbClr val="002060"/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5562600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www.sonofthesouth.net/revolutionary-war/political/revolutionary-war-fl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883">
            <a:off x="6245387" y="3095810"/>
            <a:ext cx="2421024" cy="16413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4800600" y="609600"/>
            <a:ext cx="2209800" cy="1828800"/>
          </a:xfrm>
          <a:prstGeom prst="wedgeRoundRectCallout">
            <a:avLst>
              <a:gd name="adj1" fmla="val -44281"/>
              <a:gd name="adj2" fmla="val 9805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We’ve been around a long time!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7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46000">
              <a:srgbClr val="904406"/>
            </a:gs>
          </a:gsLst>
          <a:lin ang="9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19" y="2057400"/>
            <a:ext cx="3614661" cy="4952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100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ular Callout 3"/>
          <p:cNvSpPr/>
          <p:nvPr/>
        </p:nvSpPr>
        <p:spPr>
          <a:xfrm>
            <a:off x="3810000" y="147320"/>
            <a:ext cx="2514600" cy="1600200"/>
          </a:xfrm>
          <a:prstGeom prst="wedgeRoundRectCallout">
            <a:avLst>
              <a:gd name="adj1" fmla="val -68510"/>
              <a:gd name="adj2" fmla="val 79008"/>
              <a:gd name="adj3" fmla="val 16667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Say Cheese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7315200" y="457200"/>
            <a:ext cx="1600200" cy="1605280"/>
          </a:xfrm>
          <a:prstGeom prst="cloudCallout">
            <a:avLst>
              <a:gd name="adj1" fmla="val -67500"/>
              <a:gd name="adj2" fmla="val 8548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Cheese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074135"/>
            <a:ext cx="4762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Look how photogenic we are! 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0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2109" y="5638800"/>
            <a:ext cx="7391400" cy="923330"/>
          </a:xfrm>
          <a:prstGeom prst="rect">
            <a:avLst/>
          </a:prstGeom>
          <a:solidFill>
            <a:schemeClr val="bg1"/>
          </a:solidFill>
          <a:ln w="50800">
            <a:solidFill>
              <a:srgbClr val="92D050"/>
            </a:solidFill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The average life span of grey squirrels is </a:t>
            </a:r>
            <a:r>
              <a:rPr lang="en-US" dirty="0" smtClean="0">
                <a:latin typeface="Comic Sans MS" pitchFamily="66" charset="0"/>
              </a:rPr>
              <a:t>very short. If they are lucky, they can live over a year, but the average is between </a:t>
            </a:r>
            <a:r>
              <a:rPr lang="en-US" dirty="0">
                <a:latin typeface="Comic Sans MS" pitchFamily="66" charset="0"/>
              </a:rPr>
              <a:t>11 and 12 </a:t>
            </a:r>
            <a:r>
              <a:rPr lang="en-US" dirty="0" smtClean="0">
                <a:latin typeface="Comic Sans MS" pitchFamily="66" charset="0"/>
              </a:rPr>
              <a:t>months.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3352800" y="381000"/>
            <a:ext cx="1905000" cy="990600"/>
          </a:xfrm>
          <a:prstGeom prst="wedgeEllipseCallout">
            <a:avLst>
              <a:gd name="adj1" fmla="val 56090"/>
              <a:gd name="adj2" fmla="val 790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Dang, you are heavy!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33400" y="304800"/>
            <a:ext cx="1752600" cy="914400"/>
          </a:xfrm>
          <a:prstGeom prst="cloudCallout">
            <a:avLst>
              <a:gd name="adj1" fmla="val 50237"/>
              <a:gd name="adj2" fmla="val 894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How insulting!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6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981200" y="76200"/>
            <a:ext cx="2743200" cy="1828800"/>
          </a:xfrm>
          <a:prstGeom prst="cloudCallout">
            <a:avLst>
              <a:gd name="adj1" fmla="val 66791"/>
              <a:gd name="adj2" fmla="val 3805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BRRRR….this cannot be good for my health!</a:t>
            </a:r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304800" y="228600"/>
            <a:ext cx="3581400" cy="1752600"/>
          </a:xfrm>
          <a:prstGeom prst="wedgeRoundRectCallout">
            <a:avLst>
              <a:gd name="adj1" fmla="val 50940"/>
              <a:gd name="adj2" fmla="val 8430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When it’s cold out, and you are snug and warm in your house, how about tossing us some food? Or……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6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6324600" y="223520"/>
            <a:ext cx="2667000" cy="1371600"/>
          </a:xfrm>
          <a:prstGeom prst="wedgeRoundRectCallout">
            <a:avLst>
              <a:gd name="adj1" fmla="val -31880"/>
              <a:gd name="adj2" fmla="val 92130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Knitting us a sweater!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78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066800"/>
            <a:ext cx="548640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Kristen ITC" pitchFamily="66" charset="0"/>
              </a:rPr>
              <a:t>Dear Tim &amp;Moby,</a:t>
            </a:r>
          </a:p>
          <a:p>
            <a:endParaRPr lang="en-US" sz="2800" dirty="0" smtClean="0">
              <a:latin typeface="Kristen ITC" pitchFamily="66" charset="0"/>
            </a:endParaRPr>
          </a:p>
          <a:p>
            <a:r>
              <a:rPr lang="en-US" sz="2800" dirty="0" smtClean="0">
                <a:latin typeface="Kristen ITC" pitchFamily="66" charset="0"/>
              </a:rPr>
              <a:t>I like to feed the squirrels that visit my back yard, but my dad doesn’t want me to and said they are a nuisance. I would like to learn more about my little fury friends that live in my backyard. </a:t>
            </a:r>
            <a:endParaRPr lang="en-US" sz="2800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76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741">
            <a:off x="5890828" y="66131"/>
            <a:ext cx="4393291" cy="348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" y="3352800"/>
            <a:ext cx="7324726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states.phillipmartin.info/north_carolina/north_carolina_squirrel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08" y="4970293"/>
            <a:ext cx="1267691" cy="135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133600" y="914400"/>
            <a:ext cx="4015654" cy="1576388"/>
          </a:xfrm>
          <a:prstGeom prst="wedgeRoundRectCallout">
            <a:avLst>
              <a:gd name="adj1" fmla="val 82387"/>
              <a:gd name="adj2" fmla="val 70267"/>
              <a:gd name="adj3" fmla="val 16667"/>
            </a:avLst>
          </a:prstGeom>
          <a:solidFill>
            <a:schemeClr val="bg1"/>
          </a:solidFill>
          <a:ln w="22225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</a:rPr>
              <a:t>Let’s have our little friend tell you all about himself.  Take it away, Tippy!</a:t>
            </a:r>
            <a:endParaRPr lang="en-US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95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76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4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8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8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8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228</Words>
  <Application>Microsoft Office PowerPoint</Application>
  <PresentationFormat>On-screen Show (4:3)</PresentationFormat>
  <Paragraphs>23</Paragraphs>
  <Slides>25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44</cp:revision>
  <dcterms:created xsi:type="dcterms:W3CDTF">2014-01-14T20:00:04Z</dcterms:created>
  <dcterms:modified xsi:type="dcterms:W3CDTF">2014-02-12T20:18:12Z</dcterms:modified>
</cp:coreProperties>
</file>